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6.xml" ContentType="application/vnd.openxmlformats-officedocument.drawingml.chartshape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90" r:id="rId2"/>
    <p:sldId id="413" r:id="rId3"/>
    <p:sldId id="419" r:id="rId4"/>
    <p:sldId id="414" r:id="rId5"/>
    <p:sldId id="418" r:id="rId6"/>
    <p:sldId id="401" r:id="rId7"/>
    <p:sldId id="293" r:id="rId8"/>
    <p:sldId id="415" r:id="rId9"/>
    <p:sldId id="376" r:id="rId10"/>
    <p:sldId id="402" r:id="rId11"/>
    <p:sldId id="359" r:id="rId12"/>
    <p:sldId id="361" r:id="rId13"/>
    <p:sldId id="303" r:id="rId14"/>
    <p:sldId id="423" r:id="rId15"/>
    <p:sldId id="426" r:id="rId16"/>
    <p:sldId id="427" r:id="rId17"/>
    <p:sldId id="428" r:id="rId18"/>
    <p:sldId id="369" r:id="rId19"/>
    <p:sldId id="390" r:id="rId20"/>
    <p:sldId id="408" r:id="rId21"/>
    <p:sldId id="393" r:id="rId22"/>
    <p:sldId id="351" r:id="rId23"/>
    <p:sldId id="373" r:id="rId24"/>
    <p:sldId id="400" r:id="rId25"/>
    <p:sldId id="374" r:id="rId26"/>
    <p:sldId id="375" r:id="rId27"/>
    <p:sldId id="343" r:id="rId28"/>
    <p:sldId id="273" r:id="rId29"/>
    <p:sldId id="422" r:id="rId30"/>
    <p:sldId id="405" r:id="rId31"/>
    <p:sldId id="412" r:id="rId32"/>
    <p:sldId id="403" r:id="rId33"/>
    <p:sldId id="404" r:id="rId34"/>
    <p:sldId id="398" r:id="rId35"/>
    <p:sldId id="396" r:id="rId36"/>
    <p:sldId id="394" r:id="rId37"/>
    <p:sldId id="395" r:id="rId38"/>
    <p:sldId id="320" r:id="rId39"/>
    <p:sldId id="386" r:id="rId40"/>
    <p:sldId id="387" r:id="rId41"/>
    <p:sldId id="388" r:id="rId42"/>
    <p:sldId id="385" r:id="rId43"/>
    <p:sldId id="380" r:id="rId44"/>
    <p:sldId id="367" r:id="rId45"/>
    <p:sldId id="406" r:id="rId46"/>
    <p:sldId id="407" r:id="rId47"/>
    <p:sldId id="358" r:id="rId48"/>
    <p:sldId id="321" r:id="rId49"/>
    <p:sldId id="421" r:id="rId50"/>
    <p:sldId id="322" r:id="rId51"/>
    <p:sldId id="323" r:id="rId52"/>
    <p:sldId id="309" r:id="rId53"/>
    <p:sldId id="324" r:id="rId54"/>
    <p:sldId id="353" r:id="rId55"/>
    <p:sldId id="420" r:id="rId56"/>
    <p:sldId id="370" r:id="rId57"/>
    <p:sldId id="368" r:id="rId58"/>
    <p:sldId id="35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5DFBB-FC32-F2E8-6AF2-0C23FFFB3028}" v="11" dt="2018-08-09T20:46:41.248"/>
    <p1510:client id="{4D2F7CA3-2E9E-40E0-BA1C-9EEFEAC636F0}" v="9" dt="2018-08-03T13:49:29.113"/>
    <p1510:client id="{6B5EF961-5576-9800-7BAB-FCF46CB21C4D}" v="133" dt="2018-08-03T21:21:22.803"/>
    <p1510:client id="{16CBDC44-DFBC-61C3-823C-CAE834FFAC91}" v="28" dt="2018-08-09T18:14:18.788"/>
    <p1510:client id="{EC3CEBB9-CEED-AE68-EF96-A537F4AB1686}" v="25" dt="2018-08-09T18:56:41.196"/>
    <p1510:client id="{E60EED81-AF44-1DE5-ED40-8B87210E2077}" v="127" dt="2018-08-09T19:55:13.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54"/>
    <p:restoredTop sz="80495"/>
  </p:normalViewPr>
  <p:slideViewPr>
    <p:cSldViewPr snapToGrid="0">
      <p:cViewPr varScale="1">
        <p:scale>
          <a:sx n="84" d="100"/>
          <a:sy n="84" d="100"/>
        </p:scale>
        <p:origin x="102" y="26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334514768"/>
        <c:axId val="1339419680"/>
      </c:lineChart>
      <c:catAx>
        <c:axId val="133451476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339419680"/>
        <c:crosses val="autoZero"/>
        <c:auto val="1"/>
        <c:lblAlgn val="ctr"/>
        <c:lblOffset val="100"/>
        <c:noMultiLvlLbl val="0"/>
      </c:catAx>
      <c:valAx>
        <c:axId val="133941968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34514768"/>
        <c:crosses val="autoZero"/>
        <c:crossBetween val="midCat"/>
      </c:valAx>
      <c:spPr>
        <a:noFill/>
        <a:ln w="50800">
          <a:solidFill>
            <a:schemeClr val="tx1"/>
          </a:solidFill>
        </a:ln>
        <a:effectLst/>
      </c:spPr>
    </c:plotArea>
    <c:legend>
      <c:legendPos val="b"/>
      <c:layout>
        <c:manualLayout>
          <c:xMode val="edge"/>
          <c:yMode val="edge"/>
          <c:x val="3.9044467267678504E-2"/>
          <c:y val="4.4220024382117015E-2"/>
          <c:w val="0.17026855338734831"/>
          <c:h val="0.1543580315148255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c:v>
                </c:pt>
                <c:pt idx="1">
                  <c:v>70</c:v>
                </c:pt>
                <c:pt idx="2">
                  <c:v>60</c:v>
                </c:pt>
                <c:pt idx="3">
                  <c:v>50</c:v>
                </c:pt>
                <c:pt idx="4">
                  <c:v>40</c:v>
                </c:pt>
              </c:numCache>
            </c:numRef>
          </c:val>
          <c:smooth val="0"/>
          <c:extLs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1294121520"/>
        <c:axId val="1294129968"/>
      </c:lineChart>
      <c:catAx>
        <c:axId val="12941215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4129968"/>
        <c:crosses val="autoZero"/>
        <c:auto val="1"/>
        <c:lblAlgn val="ctr"/>
        <c:lblOffset val="100"/>
        <c:noMultiLvlLbl val="0"/>
      </c:catAx>
      <c:valAx>
        <c:axId val="1294129968"/>
        <c:scaling>
          <c:orientation val="minMax"/>
          <c:max val="70"/>
        </c:scaling>
        <c:delete val="1"/>
        <c:axPos val="l"/>
        <c:numFmt formatCode="General" sourceLinked="0"/>
        <c:majorTickMark val="out"/>
        <c:minorTickMark val="none"/>
        <c:tickLblPos val="nextTo"/>
        <c:crossAx val="12941215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334514768"/>
        <c:axId val="1339419680"/>
      </c:lineChart>
      <c:catAx>
        <c:axId val="133451476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339419680"/>
        <c:crosses val="autoZero"/>
        <c:auto val="1"/>
        <c:lblAlgn val="ctr"/>
        <c:lblOffset val="100"/>
        <c:noMultiLvlLbl val="0"/>
      </c:catAx>
      <c:valAx>
        <c:axId val="133941968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34514768"/>
        <c:crosses val="autoZero"/>
        <c:crossBetween val="midCat"/>
      </c:valAx>
      <c:spPr>
        <a:noFill/>
        <a:ln w="50800">
          <a:solidFill>
            <a:schemeClr val="tx1"/>
          </a:solidFill>
        </a:ln>
        <a:effectLst/>
      </c:spPr>
    </c:plotArea>
    <c:legend>
      <c:legendPos val="b"/>
      <c:layout>
        <c:manualLayout>
          <c:xMode val="edge"/>
          <c:yMode val="edge"/>
          <c:x val="3.9044467267678504E-2"/>
          <c:y val="4.4220024382117015E-2"/>
          <c:w val="0.16543763551295218"/>
          <c:h val="0.15749725379845897"/>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334514768"/>
        <c:axId val="1339419680"/>
      </c:lineChart>
      <c:catAx>
        <c:axId val="133451476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339419680"/>
        <c:crosses val="autoZero"/>
        <c:auto val="1"/>
        <c:lblAlgn val="ctr"/>
        <c:lblOffset val="100"/>
        <c:noMultiLvlLbl val="0"/>
      </c:catAx>
      <c:valAx>
        <c:axId val="133941968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34514768"/>
        <c:crosses val="autoZero"/>
        <c:crossBetween val="midCat"/>
      </c:valAx>
      <c:spPr>
        <a:noFill/>
        <a:ln w="50800">
          <a:solidFill>
            <a:schemeClr val="tx1"/>
          </a:solidFill>
        </a:ln>
        <a:effectLst/>
      </c:spPr>
    </c:plotArea>
    <c:legend>
      <c:legendPos val="b"/>
      <c:layout>
        <c:manualLayout>
          <c:xMode val="edge"/>
          <c:yMode val="edge"/>
          <c:x val="4.387538514207464E-2"/>
          <c:y val="7.5612247218451306E-2"/>
          <c:w val="0.16181444710715509"/>
          <c:h val="0.14494036466392521"/>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50</c:v>
                </c:pt>
                <c:pt idx="2">
                  <c:v>40</c:v>
                </c:pt>
                <c:pt idx="3">
                  <c:v>30</c:v>
                </c:pt>
                <c:pt idx="4">
                  <c:v>20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60</c:v>
                </c:pt>
                <c:pt idx="2">
                  <c:v>50</c:v>
                </c:pt>
                <c:pt idx="3">
                  <c:v>40</c:v>
                </c:pt>
                <c:pt idx="4">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1334514768"/>
        <c:axId val="1339419680"/>
      </c:lineChart>
      <c:catAx>
        <c:axId val="133451476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339419680"/>
        <c:crosses val="autoZero"/>
        <c:auto val="1"/>
        <c:lblAlgn val="ctr"/>
        <c:lblOffset val="100"/>
        <c:noMultiLvlLbl val="0"/>
      </c:catAx>
      <c:valAx>
        <c:axId val="133941968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34514768"/>
        <c:crosses val="autoZero"/>
        <c:crossBetween val="midCat"/>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334514768"/>
        <c:axId val="1339419680"/>
      </c:lineChart>
      <c:catAx>
        <c:axId val="133451476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339419680"/>
        <c:crosses val="autoZero"/>
        <c:auto val="1"/>
        <c:lblAlgn val="ctr"/>
        <c:lblOffset val="100"/>
        <c:noMultiLvlLbl val="0"/>
      </c:catAx>
      <c:valAx>
        <c:axId val="133941968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34514768"/>
        <c:crosses val="autoZero"/>
        <c:crossBetween val="midCat"/>
      </c:valAx>
      <c:spPr>
        <a:noFill/>
        <a:ln w="50800">
          <a:solidFill>
            <a:schemeClr val="tx1"/>
          </a:solidFill>
        </a:ln>
        <a:effectLst/>
      </c:spPr>
    </c:plotArea>
    <c:legend>
      <c:legendPos val="b"/>
      <c:layout>
        <c:manualLayout>
          <c:xMode val="edge"/>
          <c:yMode val="edge"/>
          <c:x val="4.387538514207464E-2"/>
          <c:y val="7.5612247218451306E-2"/>
          <c:w val="0.16181444710715509"/>
          <c:h val="0.14494036466392521"/>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50</c:v>
                </c:pt>
                <c:pt idx="2">
                  <c:v>40</c:v>
                </c:pt>
                <c:pt idx="3">
                  <c:v>30</c:v>
                </c:pt>
                <c:pt idx="4">
                  <c:v>20</c:v>
                </c:pt>
              </c:numCache>
            </c:numRef>
          </c:val>
          <c:smooth val="0"/>
          <c:extLs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60</c:v>
                </c:pt>
                <c:pt idx="2">
                  <c:v>50</c:v>
                </c:pt>
                <c:pt idx="3">
                  <c:v>40</c:v>
                </c:pt>
                <c:pt idx="4">
                  <c:v>30</c:v>
                </c:pt>
              </c:numCache>
            </c:numRef>
          </c:val>
          <c:smooth val="0"/>
          <c:extLs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1334514768"/>
        <c:axId val="1339419680"/>
      </c:lineChart>
      <c:catAx>
        <c:axId val="133451476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339419680"/>
        <c:crosses val="autoZero"/>
        <c:auto val="1"/>
        <c:lblAlgn val="ctr"/>
        <c:lblOffset val="100"/>
        <c:noMultiLvlLbl val="0"/>
      </c:catAx>
      <c:valAx>
        <c:axId val="133941968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34514768"/>
        <c:crosses val="autoZero"/>
        <c:crossBetween val="midCat"/>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292835424"/>
        <c:axId val="1292843808"/>
      </c:lineChart>
      <c:catAx>
        <c:axId val="12928354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2843808"/>
        <c:crosses val="autoZero"/>
        <c:auto val="1"/>
        <c:lblAlgn val="ctr"/>
        <c:lblOffset val="100"/>
        <c:noMultiLvlLbl val="0"/>
      </c:catAx>
      <c:valAx>
        <c:axId val="1292843808"/>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292835424"/>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293980032"/>
        <c:axId val="1293988480"/>
      </c:lineChart>
      <c:catAx>
        <c:axId val="12939800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3988480"/>
        <c:crosses val="autoZero"/>
        <c:auto val="1"/>
        <c:lblAlgn val="ctr"/>
        <c:lblOffset val="100"/>
        <c:noMultiLvlLbl val="0"/>
      </c:catAx>
      <c:valAx>
        <c:axId val="1293988480"/>
        <c:scaling>
          <c:orientation val="minMax"/>
          <c:max val="70"/>
        </c:scaling>
        <c:delete val="1"/>
        <c:axPos val="l"/>
        <c:numFmt formatCode="General" sourceLinked="0"/>
        <c:majorTickMark val="out"/>
        <c:minorTickMark val="none"/>
        <c:tickLblPos val="nextTo"/>
        <c:crossAx val="12939800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294048752"/>
        <c:axId val="1294057184"/>
      </c:lineChart>
      <c:catAx>
        <c:axId val="12940487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4057184"/>
        <c:crosses val="autoZero"/>
        <c:auto val="1"/>
        <c:lblAlgn val="ctr"/>
        <c:lblOffset val="100"/>
        <c:noMultiLvlLbl val="0"/>
      </c:catAx>
      <c:valAx>
        <c:axId val="1294057184"/>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294048752"/>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diagrams/_rels/drawing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image" Target="../media/image42.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4979FD27-D8F7-D14D-B277-5C9585803536}" type="presOf" srcId="{7E53D0A4-52CF-AC46-B6EC-C871B8CDAF6F}" destId="{B90B26C3-8AEF-F44D-8BF1-01588DF950A8}"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EBD0A578-E403-7F41-BDA7-21105C0392A5}" type="presOf" srcId="{BF131ED2-5762-8241-9D60-60C060DE2ACE}" destId="{B015403A-2826-7B41-BB08-3C5C2C3EEF7E}" srcOrd="0" destOrd="0" presId="urn:microsoft.com/office/officeart/2005/8/layout/cycle3"/>
    <dgm:cxn modelId="{8BE127A2-BC1E-2849-B8A7-75527E4EAD74}" srcId="{7E53D0A4-52CF-AC46-B6EC-C871B8CDAF6F}" destId="{C6450ED9-B424-7548-A730-DBCDAA68254F}" srcOrd="3" destOrd="0" parTransId="{988B771E-B1F3-B24D-8AF1-5D5BC5405FAE}" sibTransId="{8FC0B3B6-667A-6B42-815F-019A9D629F0D}"/>
    <dgm:cxn modelId="{6EFFB4AF-C7D4-A740-948F-D1CD3624E7FD}"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A29F4D8-38C0-6148-ABD4-47CD2B21E867}" type="presOf" srcId="{A51A1182-8056-FA44-B819-05326E250AC0}" destId="{6E9FD6EF-4B46-4648-A2A4-A1C9885D1903}" srcOrd="0" destOrd="0" presId="urn:microsoft.com/office/officeart/2005/8/layout/cycle3"/>
    <dgm:cxn modelId="{AE5280E6-E9B5-7643-B6B3-A7E8773D4DF0}" type="presOf" srcId="{C6450ED9-B424-7548-A730-DBCDAA68254F}" destId="{5FA253E2-2AC6-7249-9BAE-D2E1F7A1D947}" srcOrd="0" destOrd="0" presId="urn:microsoft.com/office/officeart/2005/8/layout/cycle3"/>
    <dgm:cxn modelId="{47ACEDFB-49ED-354A-ACAB-773408ADB4F8}" type="presOf" srcId="{7D8970B8-F909-9C48-89F2-DBB6F87F68D9}" destId="{8459AE78-F38E-9042-8458-F10F8CBBABE1}" srcOrd="0" destOrd="0" presId="urn:microsoft.com/office/officeart/2005/8/layout/cycle3"/>
    <dgm:cxn modelId="{668F0414-191C-9446-B81B-167ABCF510D9}" type="presParOf" srcId="{B90B26C3-8AEF-F44D-8BF1-01588DF950A8}" destId="{CA225C7C-2680-4042-A11E-617B43548FC8}" srcOrd="0" destOrd="0" presId="urn:microsoft.com/office/officeart/2005/8/layout/cycle3"/>
    <dgm:cxn modelId="{ABA74B15-DFE1-2240-AC26-C85B4C98B830}" type="presParOf" srcId="{CA225C7C-2680-4042-A11E-617B43548FC8}" destId="{7B4BF964-C111-7F42-8561-266D28C66D1C}" srcOrd="0" destOrd="0" presId="urn:microsoft.com/office/officeart/2005/8/layout/cycle3"/>
    <dgm:cxn modelId="{F3DF8BD5-9365-6E4C-8679-98BB799C0097}" type="presParOf" srcId="{CA225C7C-2680-4042-A11E-617B43548FC8}" destId="{6E9FD6EF-4B46-4648-A2A4-A1C9885D1903}" srcOrd="1" destOrd="0" presId="urn:microsoft.com/office/officeart/2005/8/layout/cycle3"/>
    <dgm:cxn modelId="{D3581C9F-EDC3-0347-BC14-C152AE045387}" type="presParOf" srcId="{CA225C7C-2680-4042-A11E-617B43548FC8}" destId="{8459AE78-F38E-9042-8458-F10F8CBBABE1}" srcOrd="2" destOrd="0" presId="urn:microsoft.com/office/officeart/2005/8/layout/cycle3"/>
    <dgm:cxn modelId="{6129D25D-34C1-4445-90A3-E3B08F995DF6}" type="presParOf" srcId="{CA225C7C-2680-4042-A11E-617B43548FC8}" destId="{B015403A-2826-7B41-BB08-3C5C2C3EEF7E}" srcOrd="3" destOrd="0" presId="urn:microsoft.com/office/officeart/2005/8/layout/cycle3"/>
    <dgm:cxn modelId="{96973210-EC67-DE47-8C89-F963D8D8E768}"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60EE00-48BE-7F4B-8FEE-3B8BA8528DF6}" type="presOf" srcId="{A56F4B4D-F996-4C25-BE74-608CAFD79EB1}" destId="{CA0B9904-C9AA-4D8E-ADD2-DFACAE20C553}" srcOrd="0" destOrd="0" presId="urn:microsoft.com/office/officeart/2005/8/layout/hProcess11"/>
    <dgm:cxn modelId="{1BD8286A-2B34-6743-89A0-517B12B6B8EF}"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DE35DCAA-8D51-D740-8AA0-B40C46377F8E}"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139F4EF2-602A-8247-A249-C0B1299ED9EE}" type="presOf" srcId="{5F8033E6-E0BA-4078-A7DB-C9EE2A4A6225}" destId="{90DD05D6-3967-41FD-99B1-28E767B77BDB}"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pt>
    <dgm:pt modelId="{829EAA14-DBDA-40FD-BB4E-429C58D111C3}" type="pres">
      <dgm:prSet presAssocID="{49007BC4-E847-4878-AD86-EBDDF50F68E0}" presName="textNode" presStyleLbl="bgShp" presStyleIdx="0" presStyleCnt="1"/>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pt>
  </dgm:ptLst>
  <dgm:cxnLst>
    <dgm:cxn modelId="{5A5EFC25-F8D8-BB44-9154-3E2D62704408}" type="presOf" srcId="{49007BC4-E847-4878-AD86-EBDDF50F68E0}" destId="{829EAA14-DBDA-40FD-BB4E-429C58D111C3}" srcOrd="1" destOrd="0" presId="urn:microsoft.com/office/officeart/2005/8/layout/lProcess2"/>
    <dgm:cxn modelId="{216C4790-C352-4145-A5EF-BC6B2CB3B60D}" srcId="{BC24528A-3764-4E4E-8A6C-EC88D0DCB82C}" destId="{49007BC4-E847-4878-AD86-EBDDF50F68E0}" srcOrd="0" destOrd="0" parTransId="{2AAE42C2-1C44-44E7-8E0C-E7CE6428915C}" sibTransId="{E8B39DD6-C361-4700-8931-1089307186DA}"/>
    <dgm:cxn modelId="{C5CDF0A4-FE12-D84C-8FC5-91F53315C904}" type="presOf" srcId="{E7F08759-060F-4532-AF73-9EF39C7BAEDB}" destId="{EF26624F-3FCF-4575-A404-C452C1DA1DE2}"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0F9F5CA-B1E6-094F-8CDF-9537EFBF7A53}" type="presOf" srcId="{49007BC4-E847-4878-AD86-EBDDF50F68E0}" destId="{952F32CF-8F86-495F-B765-BB817388C31E}" srcOrd="0" destOrd="0" presId="urn:microsoft.com/office/officeart/2005/8/layout/lProcess2"/>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E7A4D4FD-5990-CC4B-B0FA-BF6C05967B5A}" type="presOf" srcId="{289041B4-53B4-49F0-9569-FA21F4C7C67C}" destId="{6BEFD8F0-FB56-4A62-BAFB-0024F97FE9B3}" srcOrd="0"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50F6570-47B7-DF42-8759-C8A700EA7D0C}" type="presOf" srcId="{ADDB0935-5A34-412B-92A2-2F1305941DEB}" destId="{E53AABCE-50AB-4981-8FDB-9BE5E37E40DA}" srcOrd="0" destOrd="0" presId="urn:microsoft.com/office/officeart/2005/8/layout/hProcess11"/>
    <dgm:cxn modelId="{2301448B-F556-884B-BDFD-84679287662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4B66DFA4-934A-324A-A634-EED10FE13983}"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5FF3BBEF-9D7A-4441-930E-E766C0DD5738}" type="presOf" srcId="{A56F4B4D-F996-4C25-BE74-608CAFD79EB1}" destId="{CA0B9904-C9AA-4D8E-ADD2-DFACAE20C553}"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D04B0FC-A0DD-7D47-8277-221FC522A183}" type="presOf" srcId="{C3DCB72C-F662-42BC-8B34-61AD2C0D5249}" destId="{9C55095F-4949-40E4-84EA-3BA9B6A2AEAC}"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9CEE942-3E68-7144-80C5-2D487EE1A7A7}" type="presOf" srcId="{A56F4B4D-F996-4C25-BE74-608CAFD79EB1}" destId="{CA0B9904-C9AA-4D8E-ADD2-DFACAE20C553}"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8087D8AC-EA14-DD48-B6C9-4983F2FC1161}"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1CCD2C9-D0EC-654E-B1C1-C857E8F92C0E}" type="presOf" srcId="{829F1923-EB2F-4482-926F-B72296C6DA8D}" destId="{9EA1AB39-3E70-494F-A951-1380E80F3CFD}" srcOrd="0" destOrd="0" presId="urn:microsoft.com/office/officeart/2005/8/layout/hProcess11"/>
    <dgm:cxn modelId="{471D80CE-05C9-7348-A6AA-0B2E4B40B1C7}" type="presOf" srcId="{C3DCB72C-F662-42BC-8B34-61AD2C0D5249}" destId="{9C55095F-4949-40E4-84EA-3BA9B6A2AEAC}"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6D7D812-39A3-7E44-90EC-0C3A34DBDDE4}" type="presOf" srcId="{5F8033E6-E0BA-4078-A7DB-C9EE2A4A6225}" destId="{90DD05D6-3967-41FD-99B1-28E767B77BDB}"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14A2D292-23BD-2347-A297-D70F3438BC41}"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2D2A67C7-3067-DC45-B1F7-1220DB42B239}" type="presOf" srcId="{A56F4B4D-F996-4C25-BE74-608CAFD79EB1}" destId="{CA0B9904-C9AA-4D8E-ADD2-DFACAE20C553}"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8EA1B2E2-FDED-3646-846F-D006C576EFD2}" type="presOf" srcId="{829F1923-EB2F-4482-926F-B72296C6DA8D}" destId="{9EA1AB39-3E70-494F-A951-1380E80F3CFD}"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7C5E1B1B-76E9-9F49-8E41-7C8240CB3124}" type="presOf" srcId="{49007BC4-E847-4878-AD86-EBDDF50F68E0}" destId="{829EAA14-DBDA-40FD-BB4E-429C58D111C3}" srcOrd="1" destOrd="0" presId="urn:microsoft.com/office/officeart/2005/8/layout/lProcess2"/>
    <dgm:cxn modelId="{2F741725-636F-6C4F-9E24-9795DD5E661C}" type="presOf" srcId="{E879DB40-1B75-4141-8079-27B7535F3DEF}" destId="{8F058CCF-EA07-4360-A703-1B4C849D7DEB}"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91B7A5E-1A86-AB45-AE99-E4660CBC0BB3}" type="presOf" srcId="{E7F08759-060F-4532-AF73-9EF39C7BAEDB}" destId="{EF26624F-3FCF-4575-A404-C452C1DA1DE2}"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55371149-F670-5D48-9C77-AD7D2190A8B1}" type="presOf" srcId="{2EC46857-F497-4C37-AC33-4948586DDA5C}" destId="{7E7EAEA3-9410-4C57-9DF9-A4D61468FDB1}"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7ACE74B8-44B9-9741-B3E7-D14D864B1F96}"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A6224E9-C320-EF4C-8DDA-EABB7E44C303}" type="presOf" srcId="{49007BC4-E847-4878-AD86-EBDDF50F68E0}" destId="{952F32CF-8F86-495F-B765-BB817388C31E}"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2505DDF9-5AF4-8F42-81B6-F3085AAF7C0F}" type="presOf" srcId="{BC24528A-3764-4E4E-8A6C-EC88D0DCB82C}" destId="{4239E2CF-58F4-47B5-B683-8789224F852A}" srcOrd="0" destOrd="0" presId="urn:microsoft.com/office/officeart/2005/8/layout/lProcess2"/>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AEFCF29-DDCE-ED44-A8C1-348A4B2C3F02}" type="presOf" srcId="{24F17A2B-0432-40E6-9F44-F5CDE49E3644}" destId="{B4230E3D-BC30-423C-8A52-31C7550BFCAA}" srcOrd="0" destOrd="0" presId="urn:microsoft.com/office/officeart/2005/8/layout/hProcess11"/>
    <dgm:cxn modelId="{6550762C-453B-4C47-86AA-38B11ADB2BF6}" type="presOf" srcId="{A56F4B4D-F996-4C25-BE74-608CAFD79EB1}" destId="{CA0B9904-C9AA-4D8E-ADD2-DFACAE20C553}"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E271E75A-07CD-8945-8317-2A3B160FA308}"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601005B9-C9CD-3246-B846-3AE0BBE8CD11}" type="presOf" srcId="{ADDB0935-5A34-412B-92A2-2F1305941DEB}" destId="{E53AABCE-50AB-4981-8FDB-9BE5E37E40D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959EBFC-F647-2F47-B484-FC3A6A378447}" type="presOf" srcId="{829F1923-EB2F-4482-926F-B72296C6DA8D}" destId="{9EA1AB39-3E70-494F-A951-1380E80F3CFD}"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pt>
    <dgm:pt modelId="{85F0BD87-2373-4B24-AD5B-92B126FEC0ED}" type="pres">
      <dgm:prSet presAssocID="{E8FAF190-A072-4EFC-9909-5D6259C955AB}" presName="textNode" presStyleLbl="bgShp" presStyleIdx="0" presStyleCnt="3"/>
      <dgm:spPr/>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pt>
    <dgm:pt modelId="{940EA31C-5512-4E10-92D7-B643B38C883B}" type="pres">
      <dgm:prSet presAssocID="{42AAB038-F760-4D0D-B69D-B8C0FD98FCBD}" presName="textNode" presStyleLbl="bgShp" presStyleIdx="1" presStyleCnt="3"/>
      <dgm:spPr/>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pt>
    <dgm:pt modelId="{7FB30FDB-5F16-4DA9-BF55-7090E6845692}" type="pres">
      <dgm:prSet presAssocID="{EBAEEA6D-D492-4804-B72B-174E47DB4D4A}" presName="textNode" presStyleLbl="bgShp" presStyleIdx="2" presStyleCnt="3"/>
      <dgm:spPr/>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pt>
  </dgm:ptLst>
  <dgm:cxnLst>
    <dgm:cxn modelId="{30BDDB1D-1D62-824B-8E82-B2E988431B6A}" type="presOf" srcId="{E8FAF190-A072-4EFC-9909-5D6259C955AB}" destId="{90A78A6D-13F9-4631-8CF1-DF9AC9E5C85A}" srcOrd="0" destOrd="0" presId="urn:microsoft.com/office/officeart/2005/8/layout/lProcess2"/>
    <dgm:cxn modelId="{D643B725-7131-2E49-8BDE-930468BDB215}" type="presOf" srcId="{B6E63A53-7C40-49C2-8E2C-D81FD5A389C6}" destId="{CE08343E-4458-480D-A57C-B742FC756F57}" srcOrd="0" destOrd="0" presId="urn:microsoft.com/office/officeart/2005/8/layout/lProcess2"/>
    <dgm:cxn modelId="{291E5D28-200E-4E75-BC0B-F3100548FFE3}" srcId="{EBAEEA6D-D492-4804-B72B-174E47DB4D4A}" destId="{004FF9E3-6311-441F-BBD2-C1A4EB9CE0D1}" srcOrd="0" destOrd="0" parTransId="{D836B119-C3BA-4E92-8E72-EE2376328F9D}" sibTransId="{5A7A712B-F263-43BD-B395-725169E16204}"/>
    <dgm:cxn modelId="{6264673A-5222-B54C-A694-3200652FDC29}" type="presOf" srcId="{004FF9E3-6311-441F-BBD2-C1A4EB9CE0D1}" destId="{A8AA568C-BF55-4880-8F2E-08B06926B89E}"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E2061960-0DA8-2148-912A-8D295DB97E5B}" type="presOf" srcId="{622EB44B-07FF-45BF-87DD-E4B15DB64E95}" destId="{94832845-E2C7-47F4-A41F-D31BA503D481}" srcOrd="0" destOrd="0" presId="urn:microsoft.com/office/officeart/2005/8/layout/lProcess2"/>
    <dgm:cxn modelId="{41A0CE43-BC1F-4E6E-9A54-E5D1DA47D692}" srcId="{42AAB038-F760-4D0D-B69D-B8C0FD98FCBD}" destId="{B6E63A53-7C40-49C2-8E2C-D81FD5A389C6}" srcOrd="1" destOrd="0" parTransId="{5E4D955A-79CB-4E0B-A52A-9D192B7BDF0C}" sibTransId="{6B3B6CD8-3C6F-4E21-8C64-7DFF1F026D6A}"/>
    <dgm:cxn modelId="{088DF745-E9A7-42E6-99EA-3E1DCC578D5C}" srcId="{42AAB038-F760-4D0D-B69D-B8C0FD98FCBD}" destId="{90DE02D5-D513-4E5A-8592-8D74FF810D30}" srcOrd="0" destOrd="0" parTransId="{FF23EC97-B3B2-4D63-AE92-993EBC8A70B7}" sibTransId="{F25B399B-16BD-4343-A659-AE46E29BF0A4}"/>
    <dgm:cxn modelId="{ECE9F965-787A-1540-8612-5B97E2AAA9EA}" type="presOf" srcId="{EBAEEA6D-D492-4804-B72B-174E47DB4D4A}" destId="{7FB30FDB-5F16-4DA9-BF55-7090E6845692}" srcOrd="1" destOrd="0" presId="urn:microsoft.com/office/officeart/2005/8/layout/lProcess2"/>
    <dgm:cxn modelId="{C55D9467-1B01-5C4F-A631-10CAAE8510A5}" type="presOf" srcId="{EBAEEA6D-D492-4804-B72B-174E47DB4D4A}" destId="{472F482E-4D3A-43AF-9B44-54140D763B28}"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C0400983-B21E-4046-A35B-A92C14830E7C}" type="presOf" srcId="{BC24528A-3764-4E4E-8A6C-EC88D0DCB82C}" destId="{4239E2CF-58F4-47B5-B683-8789224F852A}" srcOrd="0" destOrd="0" presId="urn:microsoft.com/office/officeart/2005/8/layout/lProcess2"/>
    <dgm:cxn modelId="{775BB38D-E276-6346-A83F-213BF084FA5A}" type="presOf" srcId="{42AAB038-F760-4D0D-B69D-B8C0FD98FCBD}" destId="{B989BB60-821A-451C-9803-F303B38EB3D9}"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99F522B5-941C-5E4E-915D-7DBFE107AAC1}" type="presOf" srcId="{90DE02D5-D513-4E5A-8592-8D74FF810D30}" destId="{451AF3F8-AE5C-4FC6-A14D-3E6479565E55}" srcOrd="0" destOrd="0" presId="urn:microsoft.com/office/officeart/2005/8/layout/lProcess2"/>
    <dgm:cxn modelId="{6D3E4EB6-A155-470D-8183-F1E8C1A5E6A4}" srcId="{E8FAF190-A072-4EFC-9909-5D6259C955AB}" destId="{A5DC0C82-BDAA-422B-BF60-E503FC35872D}" srcOrd="1" destOrd="0" parTransId="{57334D28-E64E-4982-8CD8-89DF00094948}" sibTransId="{5FA3507F-0286-4284-A1D2-9901B509D3C7}"/>
    <dgm:cxn modelId="{CD61C5DC-73C8-164A-B52B-9322D2C3EBD4}" type="presOf" srcId="{A5DC0C82-BDAA-422B-BF60-E503FC35872D}" destId="{27E1FF5C-A024-4BF7-8FDC-8ACD89D6C124}"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F3F47946-F2C4-014B-8E29-6608D9F1256F}" type="presOf" srcId="{BF131ED2-5762-8241-9D60-60C060DE2ACE}" destId="{B015403A-2826-7B41-BB08-3C5C2C3EEF7E}"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8BE127A2-BC1E-2849-B8A7-75527E4EAD74}" srcId="{7E53D0A4-52CF-AC46-B6EC-C871B8CDAF6F}" destId="{C6450ED9-B424-7548-A730-DBCDAA68254F}" srcOrd="3" destOrd="0" parTransId="{988B771E-B1F3-B24D-8AF1-5D5BC5405FAE}" sibTransId="{8FC0B3B6-667A-6B42-815F-019A9D629F0D}"/>
    <dgm:cxn modelId="{8D2ED2A3-3A96-E745-A192-8C9223B600FE}" type="presOf" srcId="{7D8970B8-F909-9C48-89F2-DBB6F87F68D9}" destId="{8459AE78-F38E-9042-8458-F10F8CBBABE1}" srcOrd="0" destOrd="0" presId="urn:microsoft.com/office/officeart/2005/8/layout/cycle3"/>
    <dgm:cxn modelId="{6C6AE3A5-15B6-AA49-9DE2-EDD0FE9B2B7F}"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C31FCA0-A44C-614B-9A01-7A68943D1B64}" type="presOf" srcId="{FE3AAA91-2B7B-984C-90BB-D78B8AF917CA}" destId="{7B4BF964-C111-7F42-8561-266D28C66D1C}"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CEA663BC-1E18-074C-B746-41D648B66E19}" type="presOf" srcId="{A51A1182-8056-FA44-B819-05326E250AC0}" destId="{6E9FD6EF-4B46-4648-A2A4-A1C9885D1903}" srcOrd="0" destOrd="0" presId="urn:microsoft.com/office/officeart/2005/8/layout/cycle3"/>
    <dgm:cxn modelId="{07C2ECCF-3A05-DB4A-A75F-496AE4B86C07}" type="presOf" srcId="{7E53D0A4-52CF-AC46-B6EC-C871B8CDAF6F}" destId="{B90B26C3-8AEF-F44D-8BF1-01588DF950A8}" srcOrd="0" destOrd="0" presId="urn:microsoft.com/office/officeart/2005/8/layout/cycle3"/>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966381E-F8BA-1047-8950-84B0492CCE13}" type="presOf" srcId="{7E53D0A4-52CF-AC46-B6EC-C871B8CDAF6F}" destId="{B90B26C3-8AEF-F44D-8BF1-01588DF950A8}" srcOrd="0" destOrd="0" presId="urn:microsoft.com/office/officeart/2005/8/layout/cycle3"/>
    <dgm:cxn modelId="{440D6521-2BBB-CE49-8FCF-226EFCFA6FD3}" type="presOf" srcId="{A51A1182-8056-FA44-B819-05326E250AC0}" destId="{6E9FD6EF-4B46-4648-A2A4-A1C9885D1903}" srcOrd="0" destOrd="0" presId="urn:microsoft.com/office/officeart/2005/8/layout/cycle3"/>
    <dgm:cxn modelId="{075CDB38-B0BB-1D40-8D4E-A5B5360EC8F2}"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F7AF03A5-0A07-6A48-8B69-FC470CC9B772}"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4C6C52E8-281B-E041-949B-B813896CF6B9}" type="presOf" srcId="{BF131ED2-5762-8241-9D60-60C060DE2ACE}" destId="{B015403A-2826-7B41-BB08-3C5C2C3EEF7E}" srcOrd="0" destOrd="0" presId="urn:microsoft.com/office/officeart/2005/8/layout/cycle3"/>
    <dgm:cxn modelId="{0B8FAE50-F03E-FF4E-9911-3074A183363F}" type="presParOf" srcId="{B90B26C3-8AEF-F44D-8BF1-01588DF950A8}" destId="{CA225C7C-2680-4042-A11E-617B43548FC8}" srcOrd="0" destOrd="0" presId="urn:microsoft.com/office/officeart/2005/8/layout/cycle3"/>
    <dgm:cxn modelId="{DE3B1F75-CADE-A34F-A4A6-3463F1C093C5}" type="presParOf" srcId="{CA225C7C-2680-4042-A11E-617B43548FC8}" destId="{7B4BF964-C111-7F42-8561-266D28C66D1C}" srcOrd="0" destOrd="0" presId="urn:microsoft.com/office/officeart/2005/8/layout/cycle3"/>
    <dgm:cxn modelId="{CCCD0059-AA7A-D048-BB65-1D71C09A99F7}" type="presParOf" srcId="{CA225C7C-2680-4042-A11E-617B43548FC8}" destId="{6E9FD6EF-4B46-4648-A2A4-A1C9885D1903}" srcOrd="1" destOrd="0" presId="urn:microsoft.com/office/officeart/2005/8/layout/cycle3"/>
    <dgm:cxn modelId="{7D6FA67E-8478-674D-B342-5F64D8833B8F}" type="presParOf" srcId="{CA225C7C-2680-4042-A11E-617B43548FC8}" destId="{8459AE78-F38E-9042-8458-F10F8CBBABE1}" srcOrd="2" destOrd="0" presId="urn:microsoft.com/office/officeart/2005/8/layout/cycle3"/>
    <dgm:cxn modelId="{41398103-E602-D74F-884D-0FF0A1D8D73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pt>
    <dgm:pt modelId="{AE950286-8C70-47E7-A8A3-BA928C5B913B}" type="sibTrans" cxnId="{74D92EDC-8887-481F-94C7-645F58CAE4A5}">
      <dgm:prSet/>
      <dgm:spPr/>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pt>
    <dgm:pt modelId="{E1A00B51-CDBC-4F92-BD0B-E1B2883382EB}" type="sibTrans" cxnId="{0F48185B-0562-45F9-BEA4-A112DAD4E295}">
      <dgm:prSet/>
      <dgm:spPr/>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pt>
    <dgm:pt modelId="{A92A5E96-A65A-4DFD-BC1E-3E93C69AF2CB}" type="sibTrans" cxnId="{A00DDE2B-8335-4D20-90DC-0A51288CC5FA}">
      <dgm:prSet/>
      <dgm:spPr/>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pt>
    <dgm:pt modelId="{B7290E7E-EF06-4E7B-A25C-7D722D27F90B}" type="sibTrans" cxnId="{C5C9C993-C750-4523-AFC1-6A8EAF7E1CA6}">
      <dgm:prSet/>
      <dgm:spPr/>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pt>
    <dgm:pt modelId="{B9612A78-1EE7-492B-921F-75C407C1971E}" type="sibTrans" cxnId="{BC8E776F-0D5F-4A50-9706-D6CDB722F612}">
      <dgm:prSet/>
      <dgm:spPr/>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pt>
  </dgm:ptLst>
  <dgm:cxnLst>
    <dgm:cxn modelId="{49A2AB1E-D94A-4E8C-BDE6-F501F375F5A7}" type="presOf" srcId="{9395CE4F-1D7F-4002-8857-1CB5CB733CAB}" destId="{5F899EA1-F0FE-4230-ADB0-F31620E62093}"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BC8E776F-0D5F-4A50-9706-D6CDB722F612}" srcId="{2434092D-6FAB-4707-ACAD-9A03647F9C52}" destId="{75BA0963-4A5C-4A0F-84ED-01A46166FFF9}" srcOrd="4" destOrd="0" parTransId="{AF4267F6-F42F-4F52-B363-119E3817A7D3}" sibTransId="{B9612A78-1EE7-492B-921F-75C407C1971E}"/>
    <dgm:cxn modelId="{C5C9C993-C750-4523-AFC1-6A8EAF7E1CA6}" srcId="{2434092D-6FAB-4707-ACAD-9A03647F9C52}" destId="{2970C61D-7E67-4E83-A834-15ECBCEB8C14}" srcOrd="3" destOrd="0" parTransId="{DECF9E33-F3B1-47C6-90B2-3934FA805C6E}" sibTransId="{B7290E7E-EF06-4E7B-A25C-7D722D27F90B}"/>
    <dgm:cxn modelId="{A9898C9D-8D63-4E46-B789-6CD5C6430AC1}" type="presOf" srcId="{2434092D-6FAB-4707-ACAD-9A03647F9C52}" destId="{FE957AED-A359-46E8-A522-68628D13799B}" srcOrd="0" destOrd="0" presId="urn:microsoft.com/office/officeart/2005/8/layout/arrow2"/>
    <dgm:cxn modelId="{AD4B95B8-E91F-44D0-902E-F21CB2B1C752}" type="presOf" srcId="{22030246-A1A2-42A4-B522-5F3ED8383EF6}" destId="{2E61C8D8-87B1-42A0-8629-C328D47C1C2C}"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5BE322-3796-DB49-952D-A773AB2113CF}" type="presOf" srcId="{C3DCB72C-F662-42BC-8B34-61AD2C0D5249}" destId="{9C55095F-4949-40E4-84EA-3BA9B6A2AEAC}"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C3A27D58-276D-5045-A13D-C6DB0D32F118}"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2F8A01F5-A0AA-4C47-8838-4BA3DC2A4DF8}"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4E7AA29-EDAC-8C42-A91D-7E8060903EF9}"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19B467CF-6193-CA4F-958C-85522D3C1EEA}" type="presOf" srcId="{C3DCB72C-F662-42BC-8B34-61AD2C0D5249}" destId="{9C55095F-4949-40E4-84EA-3BA9B6A2AEAC}"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0ACB9FF3-5E07-4340-8220-5949A945E430}"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pt>
  </dgm:ptLst>
  <dgm:cxnLst>
    <dgm:cxn modelId="{F369A507-E3AF-7B49-B861-06907FD1A2B1}" type="presOf" srcId="{14D4E985-E970-DE49-A835-23B5BCBB9D09}" destId="{7CB79483-FECB-7B42-B9AA-D9954A46F72B}"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39A94D23-65BB-D34E-BCCD-A7E943A10C05}" type="presOf" srcId="{869A7BDD-9E78-0546-B04B-0B5FABD4335F}" destId="{7CB79483-FECB-7B42-B9AA-D9954A46F72B}" srcOrd="0" destOrd="1"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D5B3B245-4D5B-FE47-B236-472785B97F1A}" type="presOf" srcId="{32ADB176-565B-4846-83CB-84F544BAA024}" destId="{D9EB1B0F-8C96-9343-9CD4-1F7F298BA8C8}"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00FECD52-1FA5-F640-AFA0-5527B473DF1E}" srcId="{E2211288-23C5-7C49-9910-0631D9159844}" destId="{C8DAC0B1-F528-5D49-BFB2-5D0ABA3A0024}" srcOrd="0" destOrd="0" parTransId="{E259EE0C-DB34-3041-91BB-CA8BFE1391D4}" sibTransId="{7DBEC442-3CD5-1B40-B216-B11FC5843F5E}"/>
    <dgm:cxn modelId="{B9E93C74-9128-2845-8241-1EAB21207F1A}" srcId="{8F3E48A8-6CBB-4E48-A4B9-F5A68067B865}" destId="{61744628-CB1C-C847-82C3-618407B49F09}" srcOrd="0" destOrd="0" parTransId="{D1C39445-C86D-854A-AF34-4195EA0CAAB9}" sibTransId="{32ADB176-565B-4846-83CB-84F544BAA024}"/>
    <dgm:cxn modelId="{B50EB156-DADF-FD44-81F2-90EEC10D2E84}" type="presOf" srcId="{8F3E48A8-6CBB-4E48-A4B9-F5A68067B865}" destId="{54C8B1A1-E8F0-8A4D-8E7C-451CAD61781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7491F978-4190-FC44-9E8B-74097C548F57}" srcId="{8F3E48A8-6CBB-4E48-A4B9-F5A68067B865}" destId="{E2211288-23C5-7C49-9910-0631D9159844}" srcOrd="2" destOrd="0" parTransId="{27668D55-1F1B-B14D-AD9C-7749937E1219}" sibTransId="{9F71258F-FC60-6140-A1D5-8B0435F02E85}"/>
    <dgm:cxn modelId="{E6C41E8B-DF4C-1B43-B805-ADD285D3E1DB}" srcId="{DAEBC401-884C-6842-9ABD-72506B29C70B}" destId="{7BB716DC-068B-C24E-B8D4-E9B4453A5466}" srcOrd="0" destOrd="0" parTransId="{F1BB0079-4A56-FD40-85A4-64DF39ED90BF}" sibTransId="{E3199A6C-E4B7-AA42-8A38-164FCF16ED2A}"/>
    <dgm:cxn modelId="{A76C898F-62F1-4F4E-9FCB-0E3B23886405}" type="presOf" srcId="{5BD1171D-314B-CA42-B35F-2F0116DD6713}" destId="{286E283C-527A-344B-B6C3-7392F428269C}" srcOrd="0" destOrd="0" presId="urn:microsoft.com/office/officeart/2008/layout/CircularPictureCallout"/>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B91F51B3-06B0-DB42-B2B5-54135CB8F3FA}" type="presOf" srcId="{9F71258F-FC60-6140-A1D5-8B0435F02E85}" destId="{F9EF6568-7566-8B4E-BC71-5892D97D18DC}"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94FF69F0-95A4-DA4D-9D12-2397C905C743}" type="presOf" srcId="{C8DAC0B1-F528-5D49-BFB2-5D0ABA3A0024}" destId="{646FA060-238E-2844-8C3C-9B082EFC5865}" srcOrd="0" destOrd="1"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576E83FC-11FE-B848-BF7D-F10DCA07859A}" type="presOf" srcId="{40CCA8FA-C21E-7F4C-A918-DB0EE3E5A9F5}" destId="{908A4B56-FDFF-DD47-ADAD-BB5C817668AB}" srcOrd="0" destOrd="2"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94880116-DD51-0042-B503-EC5048B4C1EB}" type="presOf" srcId="{829F1923-EB2F-4482-926F-B72296C6DA8D}" destId="{9EA1AB39-3E70-494F-A951-1380E80F3CFD}" srcOrd="0" destOrd="0" presId="urn:microsoft.com/office/officeart/2005/8/layout/hProcess11"/>
    <dgm:cxn modelId="{DAD45A22-0E61-6146-97CF-09E450F4BA48}" type="presOf" srcId="{ADDB0935-5A34-412B-92A2-2F1305941DEB}" destId="{E53AABCE-50AB-4981-8FDB-9BE5E37E40DA}"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2C93988D-03FC-544C-9C78-27C6F1B762E1}" type="presOf" srcId="{C3DCB72C-F662-42BC-8B34-61AD2C0D5249}" destId="{9C55095F-4949-40E4-84EA-3BA9B6A2AEAC}" srcOrd="0" destOrd="0" presId="urn:microsoft.com/office/officeart/2005/8/layout/hProcess11"/>
    <dgm:cxn modelId="{D6DFBC8F-89F2-214C-9D9E-8C8E3EA2E78A}"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9E8383F3-876C-D648-B5F4-B8AFC7D34E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ADBA321-366D-B844-BD12-0C978DC7DD7F}" type="presOf" srcId="{7D8970B8-F909-9C48-89F2-DBB6F87F68D9}" destId="{8459AE78-F38E-9042-8458-F10F8CBBABE1}"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80952522-8204-6746-80F6-298706B2A2D2}" type="presOf" srcId="{E7F08759-060F-4532-AF73-9EF39C7BAEDB}" destId="{EF26624F-3FCF-4575-A404-C452C1DA1DE2}" srcOrd="0" destOrd="0" presId="urn:microsoft.com/office/officeart/2005/8/layout/lProcess2"/>
    <dgm:cxn modelId="{7B926327-40F7-0447-9D60-B69E75D7A4C3}" type="presOf" srcId="{CA07E07E-2EA3-4F67-A84F-5D5D7160886B}" destId="{67A99FF8-C71C-4A2C-A771-08B9CB23121E}" srcOrd="0"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F14214A4-7247-9A42-AA44-AB97FFF50DC2}" type="presOf" srcId="{49007BC4-E847-4878-AD86-EBDDF50F68E0}" destId="{829EAA14-DBDA-40FD-BB4E-429C58D111C3}"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9F914DCA-9F19-6E4D-B5AF-485ACF2251B1}" type="presOf" srcId="{E879DB40-1B75-4141-8079-27B7535F3DEF}" destId="{8F058CCF-EA07-4360-A703-1B4C849D7DEB}" srcOrd="0"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UZ 12:12</a:t>
          </a:r>
        </a:p>
      </dsp:txBody>
      <dsp:txXfrm>
        <a:off x="476396" y="1711606"/>
        <a:ext cx="3581108"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590094" y="1711606"/>
        <a:ext cx="1700247" cy="7394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3261268" y="1711606"/>
        <a:ext cx="1105173"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a:cs typeface="Calibri"/>
            </a:rPr>
            <a:t>Wandering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Larva</a:t>
          </a:r>
        </a:p>
      </dsp:txBody>
      <dsp:txXfrm>
        <a:off x="41950" y="3003227"/>
        <a:ext cx="2364353" cy="7754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590094" y="1711606"/>
        <a:ext cx="1700247" cy="73945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0.31555</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318165" y="0"/>
          <a:ext cx="719743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0.31851</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349336" y="0"/>
          <a:ext cx="7166264"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0.31851</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06C982C5-D592-46B7-9DC2-E5CA7C705C31}"/>
            </a:ext>
          </a:extLst>
        </cdr:cNvPr>
        <cdr:cNvSpPr/>
      </cdr:nvSpPr>
      <cdr:spPr>
        <a:xfrm xmlns:a="http://schemas.openxmlformats.org/drawingml/2006/main">
          <a:off x="3400136" y="50800"/>
          <a:ext cx="7166264"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0.31851</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id="{9FACC374-E59A-450F-9A81-44FABA45F9A0}"/>
            </a:ext>
          </a:extLst>
        </cdr:cNvPr>
        <cdr:cNvSpPr/>
      </cdr:nvSpPr>
      <cdr:spPr>
        <a:xfrm xmlns:a="http://schemas.openxmlformats.org/drawingml/2006/main">
          <a:off x="3400136" y="50800"/>
          <a:ext cx="7166264"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6.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8/17/2018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7.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7</a:t>
            </a:fld>
            <a:endParaRPr lang="en-US"/>
          </a:p>
        </p:txBody>
      </p:sp>
    </p:spTree>
    <p:extLst>
      <p:ext uri="{BB962C8B-B14F-4D97-AF65-F5344CB8AC3E}">
        <p14:creationId xmlns:p14="http://schemas.microsoft.com/office/powerpoint/2010/main" val="734874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13</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23</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26</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53</a:t>
            </a:fld>
            <a:endParaRPr lang="en-US"/>
          </a:p>
        </p:txBody>
      </p:sp>
    </p:spTree>
    <p:extLst>
      <p:ext uri="{BB962C8B-B14F-4D97-AF65-F5344CB8AC3E}">
        <p14:creationId xmlns:p14="http://schemas.microsoft.com/office/powerpoint/2010/main" val="601886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8/17/2018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8/17/2018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8/17/2018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8/17/2018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8/17/2018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8/17/2018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8/17/2018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8/17/2018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31.png"/><Relationship Id="rId5" Type="http://schemas.openxmlformats.org/officeDocument/2006/relationships/diagramQuickStyle" Target="../diagrams/quickStyle3.xml"/><Relationship Id="rId10" Type="http://schemas.openxmlformats.org/officeDocument/2006/relationships/image" Target="../media/image30.png"/><Relationship Id="rId4" Type="http://schemas.openxmlformats.org/officeDocument/2006/relationships/diagramLayout" Target="../diagrams/layout3.xm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3.jp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jp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hdphoto" Target="../media/hdphoto1.wdp"/><Relationship Id="rId5" Type="http://schemas.openxmlformats.org/officeDocument/2006/relationships/diagramColors" Target="../diagrams/colors6.xml"/><Relationship Id="rId10" Type="http://schemas.openxmlformats.org/officeDocument/2006/relationships/image" Target="../media/image9.png"/><Relationship Id="rId4" Type="http://schemas.openxmlformats.org/officeDocument/2006/relationships/diagramQuickStyle" Target="../diagrams/quickStyle6.xml"/><Relationship Id="rId9" Type="http://schemas.openxmlformats.org/officeDocument/2006/relationships/image" Target="../media/image45.tiff"/></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diagramLayout" Target="../diagrams/layout8.xml"/><Relationship Id="rId7" Type="http://schemas.openxmlformats.org/officeDocument/2006/relationships/image" Target="../media/image18.emf"/><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Layout" Target="../diagrams/layout11.xml"/><Relationship Id="rId7" Type="http://schemas.openxmlformats.org/officeDocument/2006/relationships/image" Target="../media/image49.tiff"/><Relationship Id="rId12" Type="http://schemas.microsoft.com/office/2007/relationships/diagramDrawing" Target="../diagrams/drawing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openxmlformats.org/officeDocument/2006/relationships/diagramColors" Target="../diagrams/colors12.xml"/><Relationship Id="rId5" Type="http://schemas.openxmlformats.org/officeDocument/2006/relationships/diagramColors" Target="../diagrams/colors11.xml"/><Relationship Id="rId10" Type="http://schemas.openxmlformats.org/officeDocument/2006/relationships/diagramQuickStyle" Target="../diagrams/quickStyle12.xml"/><Relationship Id="rId4" Type="http://schemas.openxmlformats.org/officeDocument/2006/relationships/diagramQuickStyle" Target="../diagrams/quickStyle11.xml"/><Relationship Id="rId9"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51.png"/><Relationship Id="rId7" Type="http://schemas.openxmlformats.org/officeDocument/2006/relationships/diagramColors" Target="../diagrams/colors13.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Layout" Target="../diagrams/layout15.xml"/><Relationship Id="rId7" Type="http://schemas.openxmlformats.org/officeDocument/2006/relationships/image" Target="../media/image53.png"/><Relationship Id="rId12" Type="http://schemas.microsoft.com/office/2007/relationships/diagramDrawing" Target="../diagrams/drawing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openxmlformats.org/officeDocument/2006/relationships/diagramColors" Target="../diagrams/colors16.xml"/><Relationship Id="rId5" Type="http://schemas.openxmlformats.org/officeDocument/2006/relationships/diagramColors" Target="../diagrams/colors15.xml"/><Relationship Id="rId10" Type="http://schemas.openxmlformats.org/officeDocument/2006/relationships/diagramQuickStyle" Target="../diagrams/quickStyle16.xml"/><Relationship Id="rId4" Type="http://schemas.openxmlformats.org/officeDocument/2006/relationships/diagramQuickStyle" Target="../diagrams/quickStyle15.xml"/><Relationship Id="rId9" Type="http://schemas.openxmlformats.org/officeDocument/2006/relationships/diagramLayout" Target="../diagrams/layout16.xml"/></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52.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diagramQuickStyle" Target="../diagrams/quickStyle19.xml"/><Relationship Id="rId18" Type="http://schemas.microsoft.com/office/2007/relationships/hdphoto" Target="../media/hdphoto2.wdp"/><Relationship Id="rId3" Type="http://schemas.openxmlformats.org/officeDocument/2006/relationships/diagramLayout" Target="../diagrams/layout18.xml"/><Relationship Id="rId7" Type="http://schemas.openxmlformats.org/officeDocument/2006/relationships/image" Target="../media/image18.emf"/><Relationship Id="rId12" Type="http://schemas.openxmlformats.org/officeDocument/2006/relationships/diagramLayout" Target="../diagrams/layout19.xml"/><Relationship Id="rId17" Type="http://schemas.openxmlformats.org/officeDocument/2006/relationships/image" Target="../media/image56.png"/><Relationship Id="rId2" Type="http://schemas.openxmlformats.org/officeDocument/2006/relationships/diagramData" Target="../diagrams/data18.xml"/><Relationship Id="rId16" Type="http://schemas.openxmlformats.org/officeDocument/2006/relationships/image" Target="../media/image20.png"/><Relationship Id="rId20" Type="http://schemas.openxmlformats.org/officeDocument/2006/relationships/image" Target="../media/image58.png"/><Relationship Id="rId1" Type="http://schemas.openxmlformats.org/officeDocument/2006/relationships/slideLayout" Target="../slideLayouts/slideLayout2.xml"/><Relationship Id="rId6" Type="http://schemas.microsoft.com/office/2007/relationships/diagramDrawing" Target="../diagrams/drawing18.xml"/><Relationship Id="rId11" Type="http://schemas.openxmlformats.org/officeDocument/2006/relationships/diagramData" Target="../diagrams/data19.xml"/><Relationship Id="rId5" Type="http://schemas.openxmlformats.org/officeDocument/2006/relationships/diagramColors" Target="../diagrams/colors18.xml"/><Relationship Id="rId15" Type="http://schemas.microsoft.com/office/2007/relationships/diagramDrawing" Target="../diagrams/drawing19.xml"/><Relationship Id="rId10" Type="http://schemas.openxmlformats.org/officeDocument/2006/relationships/image" Target="../media/image11.emf"/><Relationship Id="rId19" Type="http://schemas.openxmlformats.org/officeDocument/2006/relationships/image" Target="../media/image57.png"/><Relationship Id="rId4" Type="http://schemas.openxmlformats.org/officeDocument/2006/relationships/diagramQuickStyle" Target="../diagrams/quickStyle18.xml"/><Relationship Id="rId9" Type="http://schemas.openxmlformats.org/officeDocument/2006/relationships/image" Target="../media/image19.png"/><Relationship Id="rId14" Type="http://schemas.openxmlformats.org/officeDocument/2006/relationships/diagramColors" Target="../diagrams/colors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tif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0.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1.tiff"/></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56.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microsoft.com/office/2007/relationships/hdphoto" Target="../media/hdphoto6.wdp"/><Relationship Id="rId10" Type="http://schemas.openxmlformats.org/officeDocument/2006/relationships/image" Target="../media/image67.jpeg"/><Relationship Id="rId4" Type="http://schemas.openxmlformats.org/officeDocument/2006/relationships/image" Target="../media/image64.png"/><Relationship Id="rId9" Type="http://schemas.microsoft.com/office/2007/relationships/hdphoto" Target="../media/hdphoto8.wdp"/></Relationships>
</file>

<file path=ppt/slides/_rels/slide5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4.jpg"/><Relationship Id="rId7" Type="http://schemas.microsoft.com/office/2007/relationships/hdphoto" Target="../media/hdphoto1.wdp"/><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5.jpeg"/><Relationship Id="rId9"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diagramQuickStyle" Target="../diagrams/quickStyle2.xml"/><Relationship Id="rId18" Type="http://schemas.microsoft.com/office/2007/relationships/hdphoto" Target="../media/hdphoto2.wdp"/><Relationship Id="rId3" Type="http://schemas.openxmlformats.org/officeDocument/2006/relationships/diagramLayout" Target="../diagrams/layout1.xml"/><Relationship Id="rId7" Type="http://schemas.openxmlformats.org/officeDocument/2006/relationships/image" Target="../media/image18.emf"/><Relationship Id="rId12" Type="http://schemas.openxmlformats.org/officeDocument/2006/relationships/diagramLayout" Target="../diagrams/layout2.xml"/><Relationship Id="rId17" Type="http://schemas.openxmlformats.org/officeDocument/2006/relationships/image" Target="../media/image21.png"/><Relationship Id="rId2" Type="http://schemas.openxmlformats.org/officeDocument/2006/relationships/diagramData" Target="../diagrams/data1.xml"/><Relationship Id="rId16" Type="http://schemas.openxmlformats.org/officeDocument/2006/relationships/image" Target="../media/image20.png"/><Relationship Id="rId20" Type="http://schemas.openxmlformats.org/officeDocument/2006/relationships/image" Target="../media/image23.pn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Data" Target="../diagrams/data2.xml"/><Relationship Id="rId5" Type="http://schemas.openxmlformats.org/officeDocument/2006/relationships/diagramColors" Target="../diagrams/colors1.xml"/><Relationship Id="rId15" Type="http://schemas.microsoft.com/office/2007/relationships/diagramDrawing" Target="../diagrams/drawing2.xml"/><Relationship Id="rId10" Type="http://schemas.openxmlformats.org/officeDocument/2006/relationships/image" Target="../media/image11.emf"/><Relationship Id="rId19" Type="http://schemas.openxmlformats.org/officeDocument/2006/relationships/image" Target="../media/image22.png"/><Relationship Id="rId4" Type="http://schemas.openxmlformats.org/officeDocument/2006/relationships/diagramQuickStyle" Target="../diagrams/quickStyle1.xml"/><Relationship Id="rId9" Type="http://schemas.openxmlformats.org/officeDocument/2006/relationships/image" Target="../media/image19.png"/><Relationship Id="rId14"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 M.S.</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dirty="0"/>
              <a:t>A Pest and a Model</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65 %rh)</a:t>
            </a:r>
            <a:endParaRPr lang="en-US" sz="2400">
              <a:cs typeface="Calibri"/>
            </a:endParaRPr>
          </a:p>
        </p:txBody>
      </p:sp>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65 %rh)</a:t>
            </a:r>
            <a:endParaRPr lang="en-US" sz="2400" dirty="0">
              <a:cs typeface="Calibri"/>
            </a:endParaRP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00575" y="2293849"/>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id="{114135CC-AFDC-496D-9C38-1F76CBC2F342}"/>
              </a:ext>
            </a:extLst>
          </p:cNvPr>
          <p:cNvSpPr/>
          <p:nvPr/>
        </p:nvSpPr>
        <p:spPr>
          <a:xfrm>
            <a:off x="7598227" y="2146299"/>
            <a:ext cx="1268184" cy="1340756"/>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3172176606"/>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15 Days into diapause</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20 Days into Diapause</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30 Days into Diapause</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32" name="Rectangle 31">
            <a:extLst>
              <a:ext uri="{FF2B5EF4-FFF2-40B4-BE49-F238E27FC236}">
                <a16:creationId xmlns:a16="http://schemas.microsoft.com/office/drawing/2014/main"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lipid accumulation during the 5</a:t>
            </a:r>
            <a:r>
              <a:rPr lang="en-US" sz="4400" baseline="30000" dirty="0">
                <a:solidFill>
                  <a:schemeClr val="tx1"/>
                </a:solidFill>
              </a:rPr>
              <a:t>th</a:t>
            </a:r>
            <a:r>
              <a:rPr lang="en-US" sz="4400" dirty="0">
                <a:solidFill>
                  <a:schemeClr val="tx1"/>
                </a:solidFill>
              </a:rPr>
              <a:t> instar and lipid depletion during larval diapause.</a:t>
            </a: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3970007419"/>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252611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ext uri="{D42A27DB-BD31-4B8C-83A1-F6EECF244321}">
                <p14:modId xmlns:p14="http://schemas.microsoft.com/office/powerpoint/2010/main" val="3311208885"/>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18584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ext uri="{D42A27DB-BD31-4B8C-83A1-F6EECF244321}">
                <p14:modId xmlns:p14="http://schemas.microsoft.com/office/powerpoint/2010/main" val="852044883"/>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id="{A53C7FC5-892B-44CF-89B0-FE1EAC143FAF}"/>
              </a:ext>
            </a:extLst>
          </p:cNvPr>
          <p:cNvSpPr/>
          <p:nvPr/>
        </p:nvSpPr>
        <p:spPr>
          <a:xfrm rot="20512585">
            <a:off x="849943" y="4229377"/>
            <a:ext cx="2432631"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graphicFrame>
        <p:nvGraphicFramePr>
          <p:cNvPr id="10" name="Chart 9">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338896306"/>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1D3CEF3A-C191-4DFA-8745-6554E392E8FB}"/>
              </a:ext>
            </a:extLst>
          </p:cNvPr>
          <p:cNvSpPr/>
          <p:nvPr/>
        </p:nvSpPr>
        <p:spPr>
          <a:xfrm>
            <a:off x="3080981" y="2775428"/>
            <a:ext cx="3236691" cy="88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703030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ext uri="{D42A27DB-BD31-4B8C-83A1-F6EECF244321}">
                <p14:modId xmlns:p14="http://schemas.microsoft.com/office/powerpoint/2010/main" val="2875037521"/>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graphicFrame>
        <p:nvGraphicFramePr>
          <p:cNvPr id="6" name="Chart 5">
            <a:extLst>
              <a:ext uri="{FF2B5EF4-FFF2-40B4-BE49-F238E27FC236}">
                <a16:creationId xmlns:a16="http://schemas.microsoft.com/office/drawing/2014/main" id="{989B9429-1EB1-4673-99C0-D2F8F1B5ED4A}"/>
              </a:ext>
            </a:extLst>
          </p:cNvPr>
          <p:cNvGraphicFramePr/>
          <p:nvPr>
            <p:extLst>
              <p:ext uri="{D42A27DB-BD31-4B8C-83A1-F6EECF244321}">
                <p14:modId xmlns:p14="http://schemas.microsoft.com/office/powerpoint/2010/main" val="122338523"/>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4898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cs typeface="Calibri"/>
              </a:rPr>
              <a:t>Measuring Lipids </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955242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2929" y="1217496"/>
            <a:ext cx="8890000"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tx1"/>
                </a:solidFill>
              </a:rPr>
              <a:t>Treatments are Different</a:t>
            </a:r>
            <a:endParaRPr lang="en-US" sz="6000" b="1" dirty="0">
              <a:solidFill>
                <a:schemeClr val="tx1"/>
              </a:solidFill>
            </a:endParaRP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703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id="{AF102F97-6FC4-4ADA-98AA-00B65FB9F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id="{1A238BC1-BE8C-4B07-88B4-CD887C07B8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val="1718581615"/>
                    </a:ext>
                  </a:extLst>
                </a:gridCol>
                <a:gridCol w="2382665">
                  <a:extLst>
                    <a:ext uri="{9D8B030D-6E8A-4147-A177-3AD203B41FA5}">
                      <a16:colId xmlns:a16="http://schemas.microsoft.com/office/drawing/2014/main"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52929" y="138488"/>
            <a:ext cx="88899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Strains are Similar</a:t>
            </a:r>
          </a:p>
        </p:txBody>
      </p:sp>
      <p:pic>
        <p:nvPicPr>
          <p:cNvPr id="10" name="Picture 9"/>
          <p:cNvPicPr>
            <a:picLocks noChangeAspect="1"/>
          </p:cNvPicPr>
          <p:nvPr/>
        </p:nvPicPr>
        <p:blipFill>
          <a:blip r:embed="rId2"/>
          <a:stretch>
            <a:fillRect/>
          </a:stretch>
        </p:blipFill>
        <p:spPr>
          <a:xfrm>
            <a:off x="1552928" y="1371600"/>
            <a:ext cx="8890000" cy="5486400"/>
          </a:xfrm>
          <a:prstGeom prst="rect">
            <a:avLst/>
          </a:prstGeom>
        </p:spPr>
      </p:pic>
      <p:sp>
        <p:nvSpPr>
          <p:cNvPr id="6" name="Rectangle 5">
            <a:extLst>
              <a:ext uri="{FF2B5EF4-FFF2-40B4-BE49-F238E27FC236}">
                <a16:creationId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1" name="Rectangle 10">
            <a:extLst>
              <a:ext uri="{FF2B5EF4-FFF2-40B4-BE49-F238E27FC236}">
                <a16:creationId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AAD280F-A3AC-4880-85F7-FD0AE9A46BBE}"/>
              </a:ext>
            </a:extLst>
          </p:cNvPr>
          <p:cNvSpPr/>
          <p:nvPr/>
        </p:nvSpPr>
        <p:spPr>
          <a:xfrm>
            <a:off x="5964384" y="1752599"/>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69111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645004"/>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requires some lipid threshold in ECB</a:t>
            </a:r>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During diapause the rate of lipid depletion may be directly related to diapause length</a:t>
            </a:r>
          </a:p>
        </p:txBody>
      </p:sp>
    </p:spTree>
    <p:extLst>
      <p:ext uri="{BB962C8B-B14F-4D97-AF65-F5344CB8AC3E}">
        <p14:creationId xmlns:p14="http://schemas.microsoft.com/office/powerpoint/2010/main" val="10447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216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ext uri="{D42A27DB-BD31-4B8C-83A1-F6EECF244321}">
                <p14:modId xmlns:p14="http://schemas.microsoft.com/office/powerpoint/2010/main" val="1899362804"/>
              </p:ext>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5174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pic>
        <p:nvPicPr>
          <p:cNvPr id="2" name="Picture 1">
            <a:extLst>
              <a:ext uri="{FF2B5EF4-FFF2-40B4-BE49-F238E27FC236}">
                <a16:creationId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5" grpId="0" animBg="1"/>
      <p:bldP spid="56" grpId="0" animBg="1"/>
      <p:bldP spid="23" grpId="0" build="allAtOnce"/>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947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9330824"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Spring and summer are warm and the days are long </a:t>
            </a:r>
          </a:p>
          <a:p>
            <a:pPr marL="457200" indent="-457200">
              <a:buFont typeface="Arial" charset="0"/>
              <a:buChar char="•"/>
            </a:pPr>
            <a:r>
              <a:rPr lang="en-US" sz="3200" dirty="0"/>
              <a:t>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13" name="TextBox 12">
            <a:extLst>
              <a:ext uri="{FF2B5EF4-FFF2-40B4-BE49-F238E27FC236}">
                <a16:creationId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Are the strains comparable?</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Hibernation:</a:t>
            </a:r>
          </a:p>
          <a:p>
            <a:pPr marL="285750" indent="-285750">
              <a:buFont typeface="Arial" charset="0"/>
              <a:buChar char="•"/>
            </a:pPr>
            <a:r>
              <a:rPr lang="en-US" sz="3200" dirty="0"/>
              <a:t>Avoid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2"/>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4"/>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5"/>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583017"/>
            <a:ext cx="7103163" cy="2062103"/>
          </a:xfrm>
          <a:prstGeom prst="rect">
            <a:avLst/>
          </a:prstGeom>
          <a:noFill/>
        </p:spPr>
        <p:txBody>
          <a:bodyPr wrap="none" rtlCol="0">
            <a:spAutoFit/>
          </a:bodyPr>
          <a:lstStyle/>
          <a:p>
            <a:r>
              <a:rPr lang="en-US" sz="3200" dirty="0"/>
              <a:t>Diapause:</a:t>
            </a:r>
          </a:p>
          <a:p>
            <a:pPr marL="285750" indent="-285750">
              <a:buFont typeface="Arial" charset="0"/>
              <a:buChar char="•"/>
            </a:pPr>
            <a:r>
              <a:rPr lang="en-US" sz="3200" dirty="0"/>
              <a:t>Hibernation for insects</a:t>
            </a:r>
          </a:p>
          <a:p>
            <a:pPr marL="285750" indent="-285750">
              <a:buFont typeface="Arial" charset="0"/>
              <a:buChar char="•"/>
            </a:pPr>
            <a:r>
              <a:rPr lang="en-US" sz="3200" dirty="0"/>
              <a:t>Avoid harsh winters </a:t>
            </a:r>
          </a:p>
          <a:p>
            <a:pPr marL="285750" indent="-285750">
              <a:buFont typeface="Arial" charset="0"/>
              <a:buChar char="•"/>
            </a:pPr>
            <a:r>
              <a:rPr lang="en-US" sz="3200" dirty="0"/>
              <a:t>Synchronize life history with seasonality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21398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ext uri="{D42A27DB-BD31-4B8C-83A1-F6EECF244321}">
                <p14:modId xmlns:p14="http://schemas.microsoft.com/office/powerpoint/2010/main" val="1057456344"/>
              </p:ext>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Rectangle 20"/>
          <p:cNvSpPr/>
          <p:nvPr/>
        </p:nvSpPr>
        <p:spPr>
          <a:xfrm>
            <a:off x="953539" y="4476181"/>
            <a:ext cx="10298878" cy="1200329"/>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54485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02905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val="126005524"/>
              </p:ext>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ext uri="{D42A27DB-BD31-4B8C-83A1-F6EECF244321}">
                <p14:modId xmlns:p14="http://schemas.microsoft.com/office/powerpoint/2010/main" val="803382584"/>
              </p:ext>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pic>
        <p:nvPicPr>
          <p:cNvPr id="40" name="Picture 6" descr="https://howlandiceland2011.files.wordpress.com/2011/10/reykjavc3adk-daylight-hours_blog.jpg">
            <a:extLst>
              <a:ext uri="{FF2B5EF4-FFF2-40B4-BE49-F238E27FC236}">
                <a16:creationId xmlns:a16="http://schemas.microsoft.com/office/drawing/2014/main" id="{AA71DF30-A44C-49A7-89D7-700D46097008}"/>
              </a:ext>
            </a:extLst>
          </p:cNvPr>
          <p:cNvPicPr>
            <a:picLocks noChangeAspect="1" noChangeArrowheads="1"/>
          </p:cNvPicPr>
          <p:nvPr/>
        </p:nvPicPr>
        <p:blipFill rotWithShape="1">
          <a:blip r:embed="rId17">
            <a:duotone>
              <a:prstClr val="black"/>
              <a:schemeClr val="bg1">
                <a:lumMod val="50000"/>
                <a:tint val="45000"/>
                <a:satMod val="400000"/>
              </a:schemeClr>
            </a:duotone>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Effect>
                      <a14:brightnessContrast bright="-40000"/>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6" name="Group 15">
            <a:extLst>
              <a:ext uri="{FF2B5EF4-FFF2-40B4-BE49-F238E27FC236}">
                <a16:creationId xmlns:a16="http://schemas.microsoft.com/office/drawing/2014/main" id="{94721B1B-C26A-49BB-8996-BFCC98E08873}"/>
              </a:ext>
            </a:extLst>
          </p:cNvPr>
          <p:cNvGrpSpPr/>
          <p:nvPr/>
        </p:nvGrpSpPr>
        <p:grpSpPr>
          <a:xfrm>
            <a:off x="10090347" y="1167259"/>
            <a:ext cx="1896228" cy="2044490"/>
            <a:chOff x="10090347" y="1167259"/>
            <a:chExt cx="1896228" cy="2044490"/>
          </a:xfrm>
        </p:grpSpPr>
        <p:pic>
          <p:nvPicPr>
            <p:cNvPr id="43" name="Picture 6" descr="https://howlandiceland2011.files.wordpress.com/2011/10/reykjavc3adk-daylight-hours_blog.jpg">
              <a:extLst>
                <a:ext uri="{FF2B5EF4-FFF2-40B4-BE49-F238E27FC236}">
                  <a16:creationId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Effect>
                        <a14:brightnessContrast bright="-40000"/>
                      </a14:imgEffect>
                    </a14:imgLayer>
                  </a14:imgProps>
                </a:ext>
                <a:ext uri="{28A0092B-C50C-407E-A947-70E740481C1C}">
                  <a14:useLocalDpi xmlns:a14="http://schemas.microsoft.com/office/drawing/2010/main" val="0"/>
                </a:ext>
              </a:extLst>
            </a:blip>
            <a:srcRect l="8099" t="76879" r="85521" b="9489"/>
            <a:stretch/>
          </p:blipFill>
          <p:spPr bwMode="auto">
            <a:xfrm>
              <a:off x="10131912"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Effect>
                        <a14:brightnessContrast bright="20000"/>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6" descr="https://howlandiceland2011.files.wordpress.com/2011/10/reykjavc3adk-daylight-hours_blog.jpg">
            <a:extLst>
              <a:ext uri="{FF2B5EF4-FFF2-40B4-BE49-F238E27FC236}">
                <a16:creationId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Effect>
                      <a14:brightnessContrast bright="20000"/>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p:spPr>
      </p:pic>
      <p:pic>
        <p:nvPicPr>
          <p:cNvPr id="42" name="Picture 6" descr="https://howlandiceland2011.files.wordpress.com/2011/10/reykjavc3adk-daylight-hours_blog.jpg">
            <a:extLst>
              <a:ext uri="{FF2B5EF4-FFF2-40B4-BE49-F238E27FC236}">
                <a16:creationId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6500"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Effect>
                      <a14:brightnessContrast bright="20000"/>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Tree>
    <p:extLst>
      <p:ext uri="{BB962C8B-B14F-4D97-AF65-F5344CB8AC3E}">
        <p14:creationId xmlns:p14="http://schemas.microsoft.com/office/powerpoint/2010/main" val="86444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31" grpId="0" animBg="1"/>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Genetically Determined Diapause</a:t>
            </a:r>
            <a:endParaRPr lang="en-US" sz="5400" dirty="0"/>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Suppressed metabolism and developmental arrest</a:t>
            </a:r>
          </a:p>
          <a:p>
            <a:pPr lvl="1">
              <a:lnSpc>
                <a:spcPct val="110000"/>
              </a:lnSpc>
              <a:spcAft>
                <a:spcPts val="500"/>
              </a:spcAft>
            </a:pPr>
            <a:r>
              <a:rPr lang="en-US" sz="3600" dirty="0"/>
              <a:t>Nutrition accumulation and depletion</a:t>
            </a:r>
          </a:p>
          <a:p>
            <a:pPr lvl="1">
              <a:lnSpc>
                <a:spcPct val="110000"/>
              </a:lnSpc>
              <a:spcAft>
                <a:spcPts val="500"/>
              </a:spcAft>
            </a:pPr>
            <a:r>
              <a:rPr lang="en-US" sz="3600" dirty="0"/>
              <a:t>Lipids are a proxy for diapause preparation</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Triglycerides</a:t>
            </a:r>
          </a:p>
        </p:txBody>
      </p:sp>
    </p:spTree>
    <p:extLst>
      <p:ext uri="{BB962C8B-B14F-4D97-AF65-F5344CB8AC3E}">
        <p14:creationId xmlns:p14="http://schemas.microsoft.com/office/powerpoint/2010/main" val="191135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8383</TotalTime>
  <Words>1769</Words>
  <Application>Microsoft Office PowerPoint</Application>
  <PresentationFormat>Widescreen</PresentationFormat>
  <Paragraphs>497</Paragraphs>
  <Slides>58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 James T. - ARS</cp:lastModifiedBy>
  <cp:revision>395</cp:revision>
  <dcterms:modified xsi:type="dcterms:W3CDTF">2018-08-17T17:45:11Z</dcterms:modified>
</cp:coreProperties>
</file>